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5" r:id="rId1"/>
  </p:sldMasterIdLst>
  <p:notesMasterIdLst>
    <p:notesMasterId r:id="rId3"/>
  </p:notesMasterIdLst>
  <p:handoutMasterIdLst>
    <p:handoutMasterId r:id="rId4"/>
  </p:handoutMasterIdLst>
  <p:sldIdLst>
    <p:sldId id="278" r:id="rId2"/>
  </p:sldIdLst>
  <p:sldSz cx="9144000" cy="5143500" type="screen16x9"/>
  <p:notesSz cx="6950075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2683"/>
    <a:srgbClr val="331858"/>
    <a:srgbClr val="BDC2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56" autoAdjust="0"/>
    <p:restoredTop sz="94674"/>
  </p:normalViewPr>
  <p:slideViewPr>
    <p:cSldViewPr snapToGrid="0" snapToObjects="1">
      <p:cViewPr varScale="1">
        <p:scale>
          <a:sx n="86" d="100"/>
          <a:sy n="86" d="100"/>
        </p:scale>
        <p:origin x="596" y="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1699" cy="461804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7" y="1"/>
            <a:ext cx="3011699" cy="461804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E1955AB3-9FCF-DB49-8590-55067F19D050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11699" cy="461804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7" y="8772669"/>
            <a:ext cx="3011699" cy="461804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BBE7D812-FBC6-8145-B600-AD47F0565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7073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2329" cy="46369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173" y="1"/>
            <a:ext cx="3012329" cy="46369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5E3EF705-AEAE-4830-8938-C66EB5812D3C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6438" y="1154113"/>
            <a:ext cx="5537200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637" y="4444546"/>
            <a:ext cx="5558801" cy="3637020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379"/>
            <a:ext cx="3012329" cy="46369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173" y="8772379"/>
            <a:ext cx="3012329" cy="46369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1BFB372F-EDED-4DA2-8681-22F738DA3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395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DCB6F-CA57-1746-958B-596CFDED7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648D1-E36D-CA44-8D51-F9D6176B7E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220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DCB6F-CA57-1746-958B-596CFDED7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648D1-E36D-CA44-8D51-F9D6176B7E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377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DCB6F-CA57-1746-958B-596CFDED7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648D1-E36D-CA44-8D51-F9D6176B7E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586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:\Nelsonn\A6 ADMIN\Presentation Templates\Letter Size PwrPt\USBankStadium_PPT_Slide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ubtitle 1"/>
          <p:cNvSpPr>
            <a:spLocks noGrp="1"/>
          </p:cNvSpPr>
          <p:nvPr>
            <p:ph type="subTitle" idx="1"/>
          </p:nvPr>
        </p:nvSpPr>
        <p:spPr>
          <a:xfrm>
            <a:off x="3505200" y="4629150"/>
            <a:ext cx="5562600" cy="411818"/>
          </a:xfrm>
        </p:spPr>
        <p:txBody>
          <a:bodyPr>
            <a:normAutofit/>
          </a:bodyPr>
          <a:lstStyle>
            <a:lvl1pPr marL="0" indent="0" algn="r">
              <a:buFontTx/>
              <a:buNone/>
              <a:defRPr sz="18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819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DCB6F-CA57-1746-958B-596CFDED7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648D1-E36D-CA44-8D51-F9D6176B7E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844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DCB6F-CA57-1746-958B-596CFDED7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648D1-E36D-CA44-8D51-F9D6176B7E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420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DCB6F-CA57-1746-958B-596CFDED7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648D1-E36D-CA44-8D51-F9D6176B7E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067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DCB6F-CA57-1746-958B-596CFDED7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648D1-E36D-CA44-8D51-F9D6176B7E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030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DCB6F-CA57-1746-958B-596CFDED7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648D1-E36D-CA44-8D51-F9D6176B7E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6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DCB6F-CA57-1746-958B-596CFDED7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648D1-E36D-CA44-8D51-F9D6176B7E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643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DCB6F-CA57-1746-958B-596CFDED7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648D1-E36D-CA44-8D51-F9D6176B7E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099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DCB6F-CA57-1746-958B-596CFDED7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648D1-E36D-CA44-8D51-F9D6176B7E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800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DCB6F-CA57-1746-958B-596CFDED7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648D1-E36D-CA44-8D51-F9D6176B7E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785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5579" y="106440"/>
            <a:ext cx="6454813" cy="500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013962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3400</TotalTime>
  <Words>0</Words>
  <Application>Microsoft Office PowerPoint</Application>
  <PresentationFormat>On-screen Show (16:9)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2_Office Theme</vt:lpstr>
      <vt:lpstr>PowerPoint Presentation</vt:lpstr>
    </vt:vector>
  </TitlesOfParts>
  <Company>Minnesota Vikings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Jess Lowenberg</dc:creator>
  <cp:lastModifiedBy>Huizinga, Trish</cp:lastModifiedBy>
  <cp:revision>127</cp:revision>
  <cp:lastPrinted>2019-02-14T17:27:25Z</cp:lastPrinted>
  <dcterms:created xsi:type="dcterms:W3CDTF">2013-02-14T21:16:58Z</dcterms:created>
  <dcterms:modified xsi:type="dcterms:W3CDTF">2021-02-02T22:39:33Z</dcterms:modified>
</cp:coreProperties>
</file>